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CC7EF8-085C-46A3-916F-67158730872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314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CD4866-EBD3-4DBA-8907-285DCB9DD17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451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2D79D3-9AAA-4D61-B62D-E6E23874698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32503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B8E5FE-0B89-4783-8430-DD0D95CC7D4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050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6307F5-8ADB-413F-BD84-8C6DCC72B7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2026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676F0D-7BA3-45DE-B772-30E55BB30E9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6619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B07465-2A8E-403B-BD63-6FDF174DC05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9577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D564BD-1275-483D-9362-26CEBF40DCA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8827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B4828-BCB8-4568-95F1-E16B72B70F2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937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50B8C2-1870-4C6C-AFAE-EAD908837C0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2595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3C6542-ABA1-47F7-B3CF-41CF15AD596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484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66C3C3-45FF-4424-BC63-048292B36E2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5092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9BAB94-E230-4BE0-89FD-980DB61A191B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578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5"/>
          <p:cNvSpPr>
            <a:spLocks noChangeArrowheads="1" noChangeShapeType="1" noTextEdit="1"/>
          </p:cNvSpPr>
          <p:nvPr/>
        </p:nvSpPr>
        <p:spPr bwMode="auto">
          <a:xfrm>
            <a:off x="1828800" y="4800600"/>
            <a:ext cx="5473700" cy="3286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2006-2007</a:t>
            </a:r>
          </a:p>
        </p:txBody>
      </p:sp>
      <p:graphicFrame>
        <p:nvGraphicFramePr>
          <p:cNvPr id="5630" name="Group 510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2199711120"/>
              </p:ext>
            </p:extLst>
          </p:nvPr>
        </p:nvGraphicFramePr>
        <p:xfrm>
          <a:off x="228600" y="609600"/>
          <a:ext cx="8763000" cy="6279404"/>
        </p:xfrm>
        <a:graphic>
          <a:graphicData uri="http://schemas.openxmlformats.org/drawingml/2006/table">
            <a:tbl>
              <a:tblPr/>
              <a:tblGrid>
                <a:gridCol w="1673225"/>
                <a:gridCol w="1452563"/>
                <a:gridCol w="1439862"/>
                <a:gridCol w="1447800"/>
                <a:gridCol w="1136650"/>
                <a:gridCol w="1612900"/>
              </a:tblGrid>
              <a:tr h="2743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larendon Cd (W1)" pitchFamily="18" charset="0"/>
                          <a:cs typeface="Times New Roman" pitchFamily="18" charset="0"/>
                        </a:rPr>
                        <a:t>Time: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larendon Cd (W1)" pitchFamily="18" charset="0"/>
                          <a:cs typeface="Times New Roman" pitchFamily="18" charset="0"/>
                        </a:rPr>
                        <a:t>Monday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larendon Cd (W1)" pitchFamily="18" charset="0"/>
                          <a:cs typeface="Times New Roman" pitchFamily="18" charset="0"/>
                        </a:rPr>
                        <a:t>Tuesday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larendon Cd (W1)" pitchFamily="18" charset="0"/>
                          <a:cs typeface="Times New Roman" pitchFamily="18" charset="0"/>
                        </a:rPr>
                        <a:t>Wednesday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larendon Cd (W1)" pitchFamily="18" charset="0"/>
                          <a:cs typeface="Times New Roman" pitchFamily="18" charset="0"/>
                        </a:rPr>
                        <a:t>Thursday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larendon Cd (W1)" pitchFamily="18" charset="0"/>
                          <a:cs typeface="Times New Roman" pitchFamily="18" charset="0"/>
                        </a:rPr>
                        <a:t>Friday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30483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gerian" pitchFamily="82" charset="0"/>
                          <a:cs typeface="Times New Roman" pitchFamily="18" charset="0"/>
                        </a:rPr>
                        <a:t>8:15-8:30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Opening Activities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483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gerian" pitchFamily="82" charset="0"/>
                          <a:cs typeface="Times New Roman" pitchFamily="18" charset="0"/>
                        </a:rPr>
                        <a:t>8:30-9:00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Band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483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gerian" pitchFamily="82" charset="0"/>
                          <a:cs typeface="Times New Roman" pitchFamily="18" charset="0"/>
                        </a:rPr>
                        <a:t>9:00-9:30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Spelling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English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English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English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English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30483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gerian" pitchFamily="82" charset="0"/>
                          <a:cs typeface="Times New Roman" pitchFamily="18" charset="0"/>
                        </a:rPr>
                        <a:t>9:30-10:15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kumimoji="0" lang="en-US" sz="12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</a:t>
                      </a: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Grade Math with Mrs. Swett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483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gerian" pitchFamily="82" charset="0"/>
                          <a:cs typeface="Times New Roman" pitchFamily="18" charset="0"/>
                        </a:rPr>
                        <a:t>10:15-10:30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kumimoji="0" lang="en-US" sz="12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</a:t>
                      </a: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and 6</a:t>
                      </a:r>
                      <a:r>
                        <a:rPr kumimoji="0" lang="en-US" sz="12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</a:t>
                      </a: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Grade Recess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72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gerian" pitchFamily="82" charset="0"/>
                          <a:cs typeface="Times New Roman" pitchFamily="18" charset="0"/>
                        </a:rPr>
                        <a:t>10:30-11:40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Reading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Skills 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Block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Reading</a:t>
                      </a:r>
                      <a:b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Skills 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Block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Reading/Writing</a:t>
                      </a:r>
                      <a:b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10:30-11:15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Reading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Skills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Block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Spelling Test</a:t>
                      </a:r>
                      <a:b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10:35-11:00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5182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Spanish</a:t>
                      </a:r>
                      <a:b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11:15-11:40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Science</a:t>
                      </a:r>
                      <a:b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11:00-11:40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30483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gerian" pitchFamily="82" charset="0"/>
                          <a:cs typeface="Times New Roman" pitchFamily="18" charset="0"/>
                        </a:rPr>
                        <a:t>11:40-12:30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kumimoji="0" lang="en-US" sz="12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</a:t>
                      </a: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and 6</a:t>
                      </a:r>
                      <a:r>
                        <a:rPr kumimoji="0" lang="en-US" sz="12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</a:t>
                      </a: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Grade Lunch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72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gerian" pitchFamily="82" charset="0"/>
                          <a:cs typeface="Times New Roman" pitchFamily="18" charset="0"/>
                        </a:rPr>
                        <a:t>12:30-1:00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Science/Health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 time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 time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 time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Music </a:t>
                      </a:r>
                      <a:b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12:40-1:00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56838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gerian" pitchFamily="82" charset="0"/>
                          <a:cs typeface="Times New Roman" pitchFamily="18" charset="0"/>
                        </a:rPr>
                        <a:t>1:00-1:30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P.E.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P.E.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P.E.</a:t>
                      </a: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Character Ed.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12:30-1:00  </a:t>
                      </a:r>
                      <a:b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 1:00-1:30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P.E.</a:t>
                      </a:r>
                      <a:b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1:00-1:25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6401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gerian" pitchFamily="82" charset="0"/>
                          <a:cs typeface="Times New Roman" pitchFamily="18" charset="0"/>
                        </a:rPr>
                        <a:t>1:30-2:00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Science/Health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Art</a:t>
                      </a:r>
                      <a:b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1:30-2:20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Science/Health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Computers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Futurekids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b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1:30-2:15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Social Studies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1:30-2:00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6401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gerian" pitchFamily="82" charset="0"/>
                          <a:cs typeface="Times New Roman" pitchFamily="18" charset="0"/>
                        </a:rPr>
                        <a:t>2:00-2:45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Library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Social Studies</a:t>
                      </a:r>
                      <a:b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2:20-3 :00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Social Studies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2:15-3:00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End of the Week Wrap-up</a:t>
                      </a:r>
                      <a:b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2:00-2:30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4572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gerian" pitchFamily="82" charset="0"/>
                          <a:cs typeface="Times New Roman" pitchFamily="18" charset="0"/>
                        </a:rPr>
                        <a:t>2:45-3:15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Music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Study Time</a:t>
                      </a:r>
                      <a:b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3:00-3:15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Music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Study Time</a:t>
                      </a:r>
                      <a:b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3:00-3:15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Early Dismissal on Fridays-2:45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  <p:sp>
        <p:nvSpPr>
          <p:cNvPr id="5224" name="WordArt 500"/>
          <p:cNvSpPr>
            <a:spLocks noChangeArrowheads="1" noChangeShapeType="1" noTextEdit="1"/>
          </p:cNvSpPr>
          <p:nvPr/>
        </p:nvSpPr>
        <p:spPr bwMode="auto">
          <a:xfrm>
            <a:off x="609600" y="0"/>
            <a:ext cx="7991475" cy="6096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C9FCB"/>
                    </a:gs>
                    <a:gs pos="13000">
                      <a:srgbClr val="F8B049"/>
                    </a:gs>
                    <a:gs pos="21001">
                      <a:srgbClr val="F8B049"/>
                    </a:gs>
                    <a:gs pos="63000">
                      <a:srgbClr val="FEE7F2"/>
                    </a:gs>
                    <a:gs pos="67000">
                      <a:srgbClr val="F952A0"/>
                    </a:gs>
                    <a:gs pos="69000">
                      <a:srgbClr val="C50849"/>
                    </a:gs>
                    <a:gs pos="82001">
                      <a:srgbClr val="B43E85"/>
                    </a:gs>
                    <a:gs pos="100000">
                      <a:srgbClr val="F8B04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Mrs. Schott's Class Schedule</a:t>
            </a:r>
          </a:p>
        </p:txBody>
      </p:sp>
      <p:sp>
        <p:nvSpPr>
          <p:cNvPr id="2" name="Rectangle 1"/>
          <p:cNvSpPr/>
          <p:nvPr/>
        </p:nvSpPr>
        <p:spPr>
          <a:xfrm rot="5400000">
            <a:off x="-2853780" y="2472779"/>
            <a:ext cx="9067800" cy="76944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400" b="1" dirty="0">
                <a:ln w="11430"/>
                <a:gradFill>
                  <a:gsLst>
                    <a:gs pos="0">
                      <a:srgbClr val="2D2D8A">
                        <a:tint val="90000"/>
                        <a:satMod val="120000"/>
                      </a:srgbClr>
                    </a:gs>
                    <a:gs pos="25000">
                      <a:srgbClr val="2D2D8A">
                        <a:tint val="93000"/>
                        <a:satMod val="120000"/>
                      </a:srgbClr>
                    </a:gs>
                    <a:gs pos="50000">
                      <a:srgbClr val="2D2D8A">
                        <a:shade val="89000"/>
                        <a:satMod val="110000"/>
                      </a:srgbClr>
                    </a:gs>
                    <a:gs pos="75000">
                      <a:srgbClr val="2D2D8A">
                        <a:tint val="93000"/>
                        <a:satMod val="120000"/>
                      </a:srgbClr>
                    </a:gs>
                    <a:gs pos="100000">
                      <a:srgbClr val="2D2D8A">
                        <a:tint val="90000"/>
                        <a:satMod val="120000"/>
                      </a:srgb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2011-2012</a:t>
            </a:r>
          </a:p>
        </p:txBody>
      </p:sp>
    </p:spTree>
    <p:extLst>
      <p:ext uri="{BB962C8B-B14F-4D97-AF65-F5344CB8AC3E}">
        <p14:creationId xmlns:p14="http://schemas.microsoft.com/office/powerpoint/2010/main" val="2559876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112</Words>
  <Application>Microsoft Office PowerPoint</Application>
  <PresentationFormat>On-screen Show (4:3)</PresentationFormat>
  <Paragraphs>70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Joy Schott</dc:creator>
  <cp:lastModifiedBy>Joy Schott</cp:lastModifiedBy>
  <cp:revision>1</cp:revision>
  <dcterms:created xsi:type="dcterms:W3CDTF">2011-08-19T21:08:29Z</dcterms:created>
  <dcterms:modified xsi:type="dcterms:W3CDTF">2011-08-19T21:09:41Z</dcterms:modified>
</cp:coreProperties>
</file>